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honor\OneDrive\Escritorio\01.-TocandoCumbre\2025\Isla Reunión GR-R2\foto 01 gr-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C:\Users\honor\OneDrive\Escritorio\01.-TocandoCumbre\2025\Isla Reunión GR-R2\foto 10 gr-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5286" y="0"/>
            <a:ext cx="108292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C:\Users\honor\OneDrive\Escritorio\01.-TocandoCumbre\2025\Isla Reunión GR-R2\foto 12 gr-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2344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338" name="Picture 2" descr="C:\Users\honor\OneDrive\Escritorio\01.-TocandoCumbre\2025\Isla Reunión GR-R2\foto 11 gr-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honor\OneDrive\Escritorio\01.-TocandoCumbre\2025\Isla Reunión GR-R2\foto 02 gr-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540552" cy="7776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724" y="0"/>
            <a:ext cx="92437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 descr="C:\Users\honor\OneDrive\Escritorio\01.-TocandoCumbre\2025\Isla Reunión GR-R2\foto 09 gr-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honor\OneDrive\Escritorio\01.-TocandoCumbre\2025\Isla Reunión GR-R2\foto 04 gr-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3" name="Picture 3" descr="C:\Users\honor\OneDrive\Escritorio\01.-TocandoCumbre\2025\Isla Reunión GR-R2\foto 05 gr-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1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 descr="C:\Users\honor\OneDrive\Escritorio\01.-TocandoCumbre\2025\Isla Reunión GR-R2\foto 06 gr-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1" name="Picture 3" descr="C:\Users\honor\OneDrive\Escritorio\01.-TocandoCumbre\2025\Isla Reunión GR-R2\foto 07 gr-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C:\Users\honor\OneDrive\Escritorio\01.-TocandoCumbre\2025\Isla Reunión GR-R2\foto 08 gr-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0" y="-381000"/>
            <a:ext cx="1016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honor</dc:creator>
  <cp:lastModifiedBy>honor</cp:lastModifiedBy>
  <cp:revision>1</cp:revision>
  <dcterms:created xsi:type="dcterms:W3CDTF">2024-12-19T18:57:31Z</dcterms:created>
  <dcterms:modified xsi:type="dcterms:W3CDTF">2024-12-19T19:13:28Z</dcterms:modified>
</cp:coreProperties>
</file>